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B51BD-F5FE-4A2D-ACB0-D433DA40F0DF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3638-D929-49ED-B504-F559538F2F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0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08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92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7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91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3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31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6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9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85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53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56B8-16E9-4609-83B8-2F4F7E335AE0}" type="datetimeFigureOut">
              <a:rPr lang="zh-TW" altLang="en-US" smtClean="0"/>
              <a:t>2018/6/27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B6C6-DF1B-4AB0-97A7-C8C0284A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91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568952" cy="1470025"/>
          </a:xfrm>
        </p:spPr>
        <p:txBody>
          <a:bodyPr>
            <a:noAutofit/>
          </a:bodyPr>
          <a:lstStyle/>
          <a:p>
            <a:r>
              <a:rPr lang="zh-TW" altLang="en-US" sz="7200" b="1" dirty="0" smtClean="0"/>
              <a:t>能仁家商</a:t>
            </a:r>
            <a:r>
              <a:rPr lang="en-US" altLang="zh-TW" sz="7200" b="1" dirty="0" smtClean="0"/>
              <a:t>107</a:t>
            </a:r>
            <a:r>
              <a:rPr lang="zh-TW" altLang="en-US" sz="7200" b="1" dirty="0" smtClean="0"/>
              <a:t>學年度</a:t>
            </a:r>
            <a:endParaRPr lang="zh-TW" altLang="en-US" sz="72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>
                <a:solidFill>
                  <a:srgbClr val="FF0000"/>
                </a:solidFill>
              </a:rPr>
              <a:t>學生選修說明</a:t>
            </a:r>
            <a:endParaRPr lang="zh-TW" alt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7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pPr algn="l"/>
            <a:r>
              <a:rPr lang="zh-TW" altLang="en-US" sz="4800" b="1" dirty="0" smtClean="0"/>
              <a:t>課程</a:t>
            </a:r>
            <a:r>
              <a:rPr lang="en-US" altLang="zh-TW" sz="4800" b="1" dirty="0" smtClean="0"/>
              <a:t>:1.</a:t>
            </a:r>
            <a:r>
              <a:rPr lang="zh-TW" altLang="en-US" sz="4800" b="1" dirty="0" smtClean="0"/>
              <a:t>婚禮企劃與籌辦實務 </a:t>
            </a:r>
            <a:r>
              <a:rPr lang="en-US" altLang="zh-TW" sz="4800" b="1" dirty="0" smtClean="0"/>
              <a:t>&amp;</a:t>
            </a:r>
            <a:br>
              <a:rPr lang="en-US" altLang="zh-TW" sz="4800" b="1" dirty="0" smtClean="0"/>
            </a:br>
            <a:r>
              <a:rPr lang="zh-TW" altLang="en-US" sz="4800" b="1" dirty="0"/>
              <a:t> </a:t>
            </a:r>
            <a:r>
              <a:rPr lang="zh-TW" altLang="en-US" sz="4800" b="1" dirty="0" smtClean="0"/>
              <a:t>            會議及活動規劃實務</a:t>
            </a:r>
            <a:r>
              <a:rPr lang="en-US" altLang="zh-TW" sz="4800" b="1" dirty="0"/>
              <a:t/>
            </a:r>
            <a:br>
              <a:rPr lang="en-US" altLang="zh-TW" sz="4800" b="1" dirty="0"/>
            </a:br>
            <a:r>
              <a:rPr lang="zh-TW" altLang="en-US" sz="4800" b="1" dirty="0" smtClean="0"/>
              <a:t>          </a:t>
            </a:r>
            <a:r>
              <a:rPr lang="en-US" altLang="zh-TW" sz="4800" b="1" dirty="0" smtClean="0"/>
              <a:t>2.</a:t>
            </a:r>
            <a:r>
              <a:rPr lang="zh-TW" altLang="en-US" sz="4800" b="1" dirty="0" smtClean="0"/>
              <a:t>形象設計</a:t>
            </a:r>
            <a:r>
              <a:rPr lang="en-US" altLang="zh-TW" sz="4800" b="1" dirty="0"/>
              <a:t/>
            </a:r>
            <a:br>
              <a:rPr lang="en-US" altLang="zh-TW" sz="4800" b="1" dirty="0"/>
            </a:br>
            <a:r>
              <a:rPr lang="zh-TW" altLang="en-US" sz="4800" b="1" dirty="0" smtClean="0"/>
              <a:t>          </a:t>
            </a:r>
            <a:r>
              <a:rPr lang="en-US" altLang="zh-TW" sz="4800" b="1" dirty="0" smtClean="0"/>
              <a:t>3.</a:t>
            </a:r>
            <a:r>
              <a:rPr lang="zh-TW" altLang="en-US" sz="4800" b="1" dirty="0" smtClean="0"/>
              <a:t>美容飲食設計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194421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400" b="1" dirty="0" smtClean="0"/>
              <a:t>可選此課科別</a:t>
            </a:r>
            <a:r>
              <a:rPr lang="en-US" altLang="zh-TW" sz="4400" b="1" dirty="0" smtClean="0"/>
              <a:t>: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美二孝</a:t>
            </a:r>
            <a:r>
              <a:rPr lang="zh-TW" altLang="en-US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>、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美二仁</a:t>
            </a:r>
            <a:r>
              <a:rPr lang="zh-TW" altLang="en-US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>、</a:t>
            </a:r>
            <a:r>
              <a:rPr lang="en-US" altLang="zh-TW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/>
            </a:r>
            <a:br>
              <a:rPr lang="en-US" altLang="zh-TW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</a:br>
            <a:r>
              <a:rPr lang="zh-TW" altLang="en-US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>                        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觀二孝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/>
            </a:r>
            <a:br>
              <a:rPr lang="en-US" altLang="zh-TW" sz="4400" b="1" dirty="0" smtClean="0">
                <a:solidFill>
                  <a:srgbClr val="7030A0"/>
                </a:solidFill>
              </a:rPr>
            </a:br>
            <a:r>
              <a:rPr lang="zh-TW" altLang="en-US" sz="4400" b="1" dirty="0" smtClean="0"/>
              <a:t>開班人數上限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: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35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人</a:t>
            </a:r>
            <a:endParaRPr lang="zh-TW" alt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4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zh-TW" altLang="en-US" sz="6000" b="1" dirty="0" smtClean="0"/>
              <a:t>課程</a:t>
            </a:r>
            <a:r>
              <a:rPr lang="en-US" altLang="zh-TW" sz="6000" b="1" dirty="0" smtClean="0"/>
              <a:t>:1.</a:t>
            </a:r>
            <a:r>
              <a:rPr lang="zh-TW" altLang="en-US" sz="6000" b="1" dirty="0" smtClean="0"/>
              <a:t>網站經營與管理</a:t>
            </a: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r>
              <a:rPr lang="zh-TW" altLang="en-US" sz="6000" b="1" dirty="0" smtClean="0"/>
              <a:t>           </a:t>
            </a:r>
            <a:r>
              <a:rPr lang="en-US" altLang="zh-TW" sz="6000" b="1" dirty="0" smtClean="0"/>
              <a:t>2.</a:t>
            </a:r>
            <a:r>
              <a:rPr lang="zh-TW" altLang="en-US" sz="6000" b="1" dirty="0" smtClean="0"/>
              <a:t>美姿美儀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861048"/>
            <a:ext cx="8784976" cy="1689051"/>
          </a:xfrm>
        </p:spPr>
        <p:txBody>
          <a:bodyPr>
            <a:noAutofit/>
          </a:bodyPr>
          <a:lstStyle/>
          <a:p>
            <a:r>
              <a:rPr lang="zh-TW" altLang="en-US" sz="4400" b="1" dirty="0" smtClean="0"/>
              <a:t>可選此課科別</a:t>
            </a:r>
            <a:r>
              <a:rPr lang="en-US" altLang="zh-TW" sz="4400" b="1" dirty="0" smtClean="0"/>
              <a:t>: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資二仁</a:t>
            </a:r>
            <a:r>
              <a:rPr lang="zh-TW" altLang="en-US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>、服二忠</a:t>
            </a:r>
            <a:r>
              <a:rPr lang="en-US" altLang="zh-TW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/>
            </a:r>
            <a:br>
              <a:rPr lang="en-US" altLang="zh-TW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</a:br>
            <a:r>
              <a:rPr lang="zh-TW" altLang="en-US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>開班人數上限</a:t>
            </a:r>
            <a:r>
              <a:rPr lang="en-US" altLang="zh-TW" sz="4400" b="1" dirty="0" smtClean="0">
                <a:solidFill>
                  <a:srgbClr val="7030A0"/>
                </a:solidFill>
                <a:latin typeface="新細明體"/>
                <a:ea typeface="新細明體"/>
              </a:rPr>
              <a:t>:</a:t>
            </a:r>
            <a:r>
              <a:rPr lang="en-US" altLang="zh-TW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40</a:t>
            </a:r>
            <a:r>
              <a:rPr lang="zh-TW" altLang="en-US" sz="4400" b="1" dirty="0">
                <a:solidFill>
                  <a:srgbClr val="7030A0"/>
                </a:solidFill>
                <a:latin typeface="新細明體"/>
                <a:ea typeface="新細明體"/>
              </a:rPr>
              <a:t>人</a:t>
            </a:r>
            <a:endParaRPr lang="zh-TW" alt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3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1858218"/>
          </a:xfrm>
        </p:spPr>
        <p:txBody>
          <a:bodyPr>
            <a:noAutofit/>
          </a:bodyPr>
          <a:lstStyle/>
          <a:p>
            <a:pPr algn="l"/>
            <a:r>
              <a:rPr lang="zh-TW" altLang="en-US" sz="6000" b="1" dirty="0" smtClean="0"/>
              <a:t>課程</a:t>
            </a:r>
            <a:r>
              <a:rPr lang="en-US" altLang="zh-TW" sz="6000" b="1" dirty="0" smtClean="0"/>
              <a:t>:1.</a:t>
            </a:r>
            <a:r>
              <a:rPr lang="zh-TW" altLang="en-US" sz="6000" b="1" dirty="0" smtClean="0"/>
              <a:t>直播媒體管理</a:t>
            </a: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r>
              <a:rPr lang="zh-TW" altLang="en-US" sz="6000" b="1" dirty="0" smtClean="0"/>
              <a:t>          </a:t>
            </a:r>
            <a:r>
              <a:rPr lang="en-US" altLang="zh-TW" sz="6000" b="1" dirty="0" smtClean="0"/>
              <a:t>2.</a:t>
            </a:r>
            <a:r>
              <a:rPr lang="zh-TW" altLang="en-US" sz="6000" b="1" dirty="0" smtClean="0"/>
              <a:t>動畫分鏡與設計</a:t>
            </a: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r>
              <a:rPr lang="zh-TW" altLang="en-US" sz="6000" b="1" dirty="0" smtClean="0"/>
              <a:t>          </a:t>
            </a:r>
            <a:r>
              <a:rPr lang="en-US" altLang="zh-TW" sz="6000" b="1" dirty="0" smtClean="0"/>
              <a:t>3.</a:t>
            </a:r>
            <a:r>
              <a:rPr lang="zh-TW" altLang="en-US" sz="6000" b="1" dirty="0" smtClean="0"/>
              <a:t>數位與商業攝影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108101"/>
            <a:ext cx="8229600" cy="3561259"/>
          </a:xfrm>
        </p:spPr>
        <p:txBody>
          <a:bodyPr/>
          <a:lstStyle/>
          <a:p>
            <a:r>
              <a:rPr lang="zh-TW" altLang="en-US" sz="4400" b="1" dirty="0" smtClean="0"/>
              <a:t>可選此課科別</a:t>
            </a:r>
            <a:r>
              <a:rPr lang="en-US" altLang="zh-TW" sz="4400" b="1" dirty="0" smtClean="0"/>
              <a:t>:</a:t>
            </a:r>
            <a:r>
              <a:rPr lang="zh-TW" altLang="en-US" sz="4400" b="1" dirty="0" smtClean="0"/>
              <a:t>廣二孝</a:t>
            </a:r>
            <a:r>
              <a:rPr lang="zh-TW" altLang="en-US" sz="4400" b="1" dirty="0" smtClean="0">
                <a:latin typeface="新細明體"/>
                <a:ea typeface="新細明體"/>
              </a:rPr>
              <a:t>、多二忠</a:t>
            </a:r>
            <a:r>
              <a:rPr lang="zh-TW" altLang="en-US" sz="4400" b="1" dirty="0" smtClean="0">
                <a:latin typeface="新細明體"/>
              </a:rPr>
              <a:t>、</a:t>
            </a:r>
            <a:r>
              <a:rPr lang="en-US" altLang="zh-TW" sz="4400" b="1" dirty="0" smtClean="0">
                <a:latin typeface="新細明體"/>
              </a:rPr>
              <a:t/>
            </a:r>
            <a:br>
              <a:rPr lang="en-US" altLang="zh-TW" sz="4400" b="1" dirty="0" smtClean="0">
                <a:latin typeface="新細明體"/>
              </a:rPr>
            </a:br>
            <a:r>
              <a:rPr lang="zh-TW" altLang="en-US" sz="4400" b="1" dirty="0" smtClean="0">
                <a:latin typeface="新細明體"/>
              </a:rPr>
              <a:t>                        資二仁</a:t>
            </a:r>
            <a:endParaRPr lang="en-US" altLang="zh-TW" sz="4400" b="1" dirty="0" smtClean="0">
              <a:latin typeface="新細明體"/>
            </a:endParaRPr>
          </a:p>
          <a:p>
            <a:r>
              <a:rPr lang="zh-TW" altLang="en-US" sz="4400" b="1" dirty="0">
                <a:latin typeface="新細明體"/>
              </a:rPr>
              <a:t>開班人數</a:t>
            </a:r>
            <a:r>
              <a:rPr lang="zh-TW" altLang="en-US" sz="4400" b="1" dirty="0" smtClean="0">
                <a:latin typeface="新細明體"/>
              </a:rPr>
              <a:t>上限</a:t>
            </a:r>
            <a:r>
              <a:rPr lang="en-US" altLang="zh-TW" sz="4400" b="1" dirty="0" smtClean="0">
                <a:latin typeface="新細明體"/>
              </a:rPr>
              <a:t>:</a:t>
            </a:r>
            <a:r>
              <a:rPr lang="en-US" altLang="zh-TW" sz="4400" b="1" dirty="0" smtClean="0">
                <a:solidFill>
                  <a:srgbClr val="FF0000"/>
                </a:solidFill>
                <a:latin typeface="新細明體"/>
              </a:rPr>
              <a:t>33</a:t>
            </a:r>
            <a:r>
              <a:rPr lang="zh-TW" altLang="en-US" sz="4400" b="1" dirty="0" smtClean="0">
                <a:latin typeface="新細明體"/>
              </a:rPr>
              <a:t>人</a:t>
            </a:r>
            <a:endParaRPr lang="zh-TW" altLang="en-US" sz="4400" b="1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528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l"/>
            <a:r>
              <a:rPr lang="zh-TW" altLang="en-US" sz="5400" b="1" dirty="0" smtClean="0"/>
              <a:t>課程</a:t>
            </a:r>
            <a:r>
              <a:rPr lang="en-US" altLang="zh-TW" sz="5400" b="1" dirty="0" smtClean="0"/>
              <a:t>:1.</a:t>
            </a:r>
            <a:r>
              <a:rPr lang="zh-TW" altLang="en-US" sz="5400" b="1" dirty="0" smtClean="0"/>
              <a:t>精工設計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 smtClean="0"/>
              <a:t>          </a:t>
            </a:r>
            <a:r>
              <a:rPr lang="en-US" altLang="zh-TW" sz="5400" b="1" dirty="0" smtClean="0"/>
              <a:t>2.</a:t>
            </a:r>
            <a:r>
              <a:rPr lang="zh-TW" altLang="en-US" sz="5400" b="1" dirty="0" smtClean="0"/>
              <a:t>幼兒肢體律動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可選此課科別</a:t>
            </a:r>
            <a:r>
              <a:rPr lang="en-US" altLang="zh-TW" sz="4400" b="1" dirty="0" smtClean="0"/>
              <a:t>:</a:t>
            </a:r>
            <a:r>
              <a:rPr lang="zh-TW" altLang="en-US" sz="4400" b="1" dirty="0" smtClean="0"/>
              <a:t>服二忠</a:t>
            </a:r>
            <a:r>
              <a:rPr lang="zh-TW" altLang="en-US" sz="4400" b="1" dirty="0" smtClean="0">
                <a:latin typeface="新細明體"/>
                <a:ea typeface="新細明體"/>
              </a:rPr>
              <a:t>、幼二忠</a:t>
            </a:r>
            <a:endParaRPr lang="en-US" altLang="zh-TW" sz="4400" b="1" dirty="0" smtClean="0">
              <a:latin typeface="新細明體"/>
              <a:ea typeface="新細明體"/>
            </a:endParaRPr>
          </a:p>
          <a:p>
            <a:r>
              <a:rPr lang="zh-TW" altLang="en-US" sz="4400" b="1" dirty="0">
                <a:latin typeface="新細明體"/>
                <a:ea typeface="新細明體"/>
              </a:rPr>
              <a:t>開班人數</a:t>
            </a:r>
            <a:r>
              <a:rPr lang="zh-TW" altLang="en-US" sz="4400" b="1" dirty="0" smtClean="0">
                <a:latin typeface="新細明體"/>
                <a:ea typeface="新細明體"/>
              </a:rPr>
              <a:t>上限</a:t>
            </a:r>
            <a:r>
              <a:rPr lang="en-US" altLang="zh-TW" sz="4400" b="1" dirty="0" smtClean="0">
                <a:latin typeface="新細明體"/>
                <a:ea typeface="新細明體"/>
              </a:rPr>
              <a:t>:</a:t>
            </a:r>
            <a:r>
              <a:rPr lang="en-US" altLang="zh-TW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35</a:t>
            </a:r>
            <a:r>
              <a:rPr lang="zh-TW" altLang="en-US" sz="4400" b="1" dirty="0" smtClean="0">
                <a:latin typeface="新細明體"/>
                <a:ea typeface="新細明體"/>
              </a:rPr>
              <a:t>人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7581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dirty="0" smtClean="0"/>
              <a:t>課程</a:t>
            </a:r>
            <a:r>
              <a:rPr lang="en-US" altLang="zh-TW" sz="5400" b="1" dirty="0" smtClean="0"/>
              <a:t>:1.</a:t>
            </a:r>
            <a:r>
              <a:rPr lang="zh-TW" altLang="en-US" sz="5400" b="1" dirty="0" smtClean="0"/>
              <a:t>觀光旅遊會話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 smtClean="0"/>
              <a:t>          </a:t>
            </a:r>
            <a:r>
              <a:rPr lang="en-US" altLang="zh-TW" sz="5400" b="1" dirty="0" smtClean="0"/>
              <a:t>2.</a:t>
            </a:r>
            <a:r>
              <a:rPr lang="zh-TW" altLang="en-US" sz="5400" b="1" dirty="0" smtClean="0"/>
              <a:t>餐飲英文會話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/>
              <a:t> </a:t>
            </a:r>
            <a:r>
              <a:rPr lang="zh-TW" altLang="en-US" sz="5400" b="1" dirty="0" smtClean="0"/>
              <a:t>         </a:t>
            </a:r>
            <a:r>
              <a:rPr lang="en-US" altLang="zh-TW" sz="5400" b="1" dirty="0" smtClean="0"/>
              <a:t>3.</a:t>
            </a:r>
            <a:r>
              <a:rPr lang="zh-TW" altLang="en-US" sz="5400" b="1" dirty="0" smtClean="0"/>
              <a:t>飯店英文會話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/>
              <a:t> </a:t>
            </a:r>
            <a:r>
              <a:rPr lang="zh-TW" altLang="en-US" sz="5400" b="1" dirty="0" smtClean="0"/>
              <a:t>         </a:t>
            </a:r>
            <a:r>
              <a:rPr lang="en-US" altLang="zh-TW" sz="5400" b="1" dirty="0" smtClean="0"/>
              <a:t>4.</a:t>
            </a:r>
            <a:r>
              <a:rPr lang="zh-TW" altLang="en-US" sz="5400" b="1" dirty="0" smtClean="0"/>
              <a:t>餐旅英文會話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zh-TW" altLang="en-US" b="1" dirty="0" smtClean="0"/>
              <a:t>可選此刻科別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觀一忠</a:t>
            </a:r>
            <a:r>
              <a:rPr lang="zh-TW" altLang="en-US" b="1" dirty="0" smtClean="0">
                <a:latin typeface="新細明體"/>
                <a:ea typeface="新細明體"/>
              </a:rPr>
              <a:t>、餐一孝、餐一仁、</a:t>
            </a:r>
            <a:r>
              <a:rPr lang="en-US" altLang="zh-TW" b="1" dirty="0" smtClean="0">
                <a:latin typeface="新細明體"/>
                <a:ea typeface="新細明體"/>
              </a:rPr>
              <a:t/>
            </a:r>
            <a:br>
              <a:rPr lang="en-US" altLang="zh-TW" b="1" dirty="0" smtClean="0">
                <a:latin typeface="新細明體"/>
                <a:ea typeface="新細明體"/>
              </a:rPr>
            </a:br>
            <a:r>
              <a:rPr lang="zh-TW" altLang="en-US" b="1" dirty="0" smtClean="0">
                <a:latin typeface="新細明體"/>
                <a:ea typeface="新細明體"/>
              </a:rPr>
              <a:t>                        餐一愛</a:t>
            </a:r>
            <a:endParaRPr lang="en-US" altLang="zh-TW" b="1" dirty="0" smtClean="0">
              <a:latin typeface="新細明體"/>
              <a:ea typeface="新細明體"/>
            </a:endParaRPr>
          </a:p>
          <a:p>
            <a:r>
              <a:rPr lang="zh-TW" altLang="en-US" b="1" dirty="0">
                <a:latin typeface="新細明體"/>
                <a:ea typeface="新細明體"/>
              </a:rPr>
              <a:t>開班人數</a:t>
            </a:r>
            <a:r>
              <a:rPr lang="zh-TW" altLang="en-US" b="1" dirty="0" smtClean="0">
                <a:latin typeface="新細明體"/>
                <a:ea typeface="新細明體"/>
              </a:rPr>
              <a:t>上限</a:t>
            </a:r>
            <a:r>
              <a:rPr lang="en-US" altLang="zh-TW" b="1" dirty="0" smtClean="0">
                <a:latin typeface="新細明體"/>
                <a:ea typeface="新細明體"/>
              </a:rPr>
              <a:t>:</a:t>
            </a:r>
            <a:r>
              <a:rPr lang="en-US" altLang="zh-TW" b="1" dirty="0" smtClean="0">
                <a:solidFill>
                  <a:srgbClr val="FF0000"/>
                </a:solidFill>
                <a:latin typeface="新細明體"/>
                <a:ea typeface="新細明體"/>
              </a:rPr>
              <a:t>32</a:t>
            </a:r>
            <a:r>
              <a:rPr lang="zh-TW" altLang="en-US" b="1" dirty="0" smtClean="0">
                <a:latin typeface="新細明體"/>
                <a:ea typeface="新細明體"/>
              </a:rPr>
              <a:t>人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67549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264696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帳號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學號</a:t>
            </a:r>
            <a:endParaRPr lang="en-US" altLang="zh-TW" sz="4400" dirty="0" smtClean="0"/>
          </a:p>
          <a:p>
            <a:r>
              <a:rPr lang="zh-TW" altLang="en-US" sz="4400" dirty="0" smtClean="0"/>
              <a:t>密碼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生日</a:t>
            </a:r>
            <a:r>
              <a:rPr lang="en-US" altLang="zh-TW" sz="4400" dirty="0" smtClean="0"/>
              <a:t>(6</a:t>
            </a:r>
            <a:r>
              <a:rPr lang="zh-TW" altLang="en-US" sz="4400" dirty="0" smtClean="0"/>
              <a:t>碼</a:t>
            </a:r>
            <a:r>
              <a:rPr lang="en-US" altLang="zh-TW" sz="4400" dirty="0" smtClean="0"/>
              <a:t>EX:900101  -</a:t>
            </a:r>
            <a:r>
              <a:rPr lang="zh-TW" altLang="en-US" sz="4400" dirty="0" smtClean="0"/>
              <a:t>生日</a:t>
            </a:r>
            <a:r>
              <a:rPr lang="en-US" altLang="zh-TW" sz="4400" dirty="0" smtClean="0"/>
              <a:t>90</a:t>
            </a:r>
            <a:r>
              <a:rPr lang="zh-TW" altLang="en-US" sz="4400" dirty="0" smtClean="0"/>
              <a:t>年</a:t>
            </a:r>
            <a:r>
              <a:rPr lang="en-US" altLang="zh-TW" sz="4400" dirty="0" smtClean="0"/>
              <a:t>1</a:t>
            </a:r>
            <a:r>
              <a:rPr lang="zh-TW" altLang="en-US" sz="4400" dirty="0" smtClean="0"/>
              <a:t>月</a:t>
            </a:r>
            <a:r>
              <a:rPr lang="en-US" altLang="zh-TW" sz="4400" dirty="0" smtClean="0"/>
              <a:t>1</a:t>
            </a:r>
            <a:r>
              <a:rPr lang="zh-TW" altLang="en-US" sz="4400" dirty="0" smtClean="0"/>
              <a:t>日</a:t>
            </a:r>
            <a:r>
              <a:rPr lang="en-US" altLang="zh-TW" sz="4400" dirty="0" smtClean="0"/>
              <a:t>)</a:t>
            </a:r>
          </a:p>
          <a:p>
            <a:r>
              <a:rPr lang="zh-TW" altLang="en-US" sz="4400" dirty="0"/>
              <a:t>網路開放</a:t>
            </a:r>
            <a:r>
              <a:rPr lang="zh-TW" altLang="en-US" sz="4400" dirty="0" smtClean="0"/>
              <a:t>選課</a:t>
            </a:r>
            <a:r>
              <a:rPr lang="en-US" altLang="zh-TW" sz="4400" dirty="0" smtClean="0"/>
              <a:t>:107</a:t>
            </a:r>
            <a:r>
              <a:rPr lang="zh-TW" altLang="en-US" sz="4400" dirty="0" smtClean="0"/>
              <a:t>年</a:t>
            </a:r>
            <a:r>
              <a:rPr lang="en-US" altLang="zh-TW" sz="4400" dirty="0" smtClean="0"/>
              <a:t>7</a:t>
            </a:r>
            <a:r>
              <a:rPr lang="zh-TW" altLang="en-US" sz="4400" dirty="0" smtClean="0"/>
              <a:t>月</a:t>
            </a:r>
            <a:r>
              <a:rPr lang="en-US" altLang="zh-TW" sz="4400" dirty="0" smtClean="0"/>
              <a:t>2</a:t>
            </a:r>
            <a:r>
              <a:rPr lang="zh-TW" altLang="en-US" sz="4400" dirty="0" smtClean="0"/>
              <a:t>日</a:t>
            </a:r>
            <a:r>
              <a:rPr lang="en-US" altLang="zh-TW" sz="4400" dirty="0" smtClean="0"/>
              <a:t>8:00</a:t>
            </a:r>
          </a:p>
          <a:p>
            <a:r>
              <a:rPr lang="zh-TW" altLang="en-US" sz="4400" dirty="0" smtClean="0"/>
              <a:t>選課網站關閉</a:t>
            </a:r>
            <a:r>
              <a:rPr lang="en-US" altLang="zh-TW" sz="4400" dirty="0" smtClean="0"/>
              <a:t>:107</a:t>
            </a:r>
            <a:r>
              <a:rPr lang="zh-TW" altLang="en-US" sz="4400" dirty="0" smtClean="0"/>
              <a:t>年</a:t>
            </a:r>
            <a:r>
              <a:rPr lang="en-US" altLang="zh-TW" sz="4400" dirty="0" smtClean="0"/>
              <a:t>7</a:t>
            </a:r>
            <a:r>
              <a:rPr lang="zh-TW" altLang="en-US" sz="4400" dirty="0" smtClean="0"/>
              <a:t>月</a:t>
            </a:r>
            <a:r>
              <a:rPr lang="en-US" altLang="zh-TW" sz="4400" dirty="0" smtClean="0"/>
              <a:t>13</a:t>
            </a:r>
            <a:r>
              <a:rPr lang="zh-TW" altLang="en-US" sz="4400" dirty="0" smtClean="0"/>
              <a:t>日</a:t>
            </a:r>
            <a:r>
              <a:rPr lang="en-US" altLang="zh-TW" sz="4400" dirty="0" smtClean="0"/>
              <a:t>24:00</a:t>
            </a:r>
            <a:r>
              <a:rPr lang="zh-TW" altLang="en-US" sz="4400" smtClean="0"/>
              <a:t>結束</a:t>
            </a:r>
            <a:endParaRPr lang="en-US" altLang="zh-TW" sz="4400" dirty="0" smtClean="0"/>
          </a:p>
          <a:p>
            <a:r>
              <a:rPr lang="zh-TW" altLang="en-US" sz="4400" dirty="0"/>
              <a:t>選課</a:t>
            </a:r>
            <a:r>
              <a:rPr lang="zh-TW" altLang="en-US" sz="4400" dirty="0" smtClean="0"/>
              <a:t>網址</a:t>
            </a:r>
            <a:r>
              <a:rPr lang="en-US" altLang="zh-TW" sz="4400" dirty="0" smtClean="0"/>
              <a:t>:</a:t>
            </a:r>
            <a:r>
              <a:rPr lang="en-US" altLang="zh-TW" sz="4400" dirty="0" smtClean="0">
                <a:solidFill>
                  <a:srgbClr val="FF0000"/>
                </a:solidFill>
              </a:rPr>
              <a:t>cs.nrvs.ntpc.edu.tw</a:t>
            </a:r>
          </a:p>
        </p:txBody>
      </p:sp>
    </p:spTree>
    <p:extLst>
      <p:ext uri="{BB962C8B-B14F-4D97-AF65-F5344CB8AC3E}">
        <p14:creationId xmlns:p14="http://schemas.microsoft.com/office/powerpoint/2010/main" val="413213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173</Words>
  <Application>Microsoft Office PowerPoint</Application>
  <PresentationFormat>如螢幕大小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能仁家商107學年度</vt:lpstr>
      <vt:lpstr>課程:1.婚禮企劃與籌辦實務 &amp;              會議及活動規劃實務           2.形象設計           3.美容飲食設計</vt:lpstr>
      <vt:lpstr>課程:1.網站經營與管理            2.美姿美儀</vt:lpstr>
      <vt:lpstr>課程:1.直播媒體管理           2.動畫分鏡與設計           3.數位與商業攝影</vt:lpstr>
      <vt:lpstr>課程:1.精工設計           2.幼兒肢體律動</vt:lpstr>
      <vt:lpstr>課程:1.觀光旅遊會話           2.餐飲英文會話           3.飯店英文會話           4.餐旅英文會話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107學年度</dc:title>
  <dc:creator>User</dc:creator>
  <cp:lastModifiedBy>User</cp:lastModifiedBy>
  <cp:revision>7</cp:revision>
  <cp:lastPrinted>2018-06-27T06:35:50Z</cp:lastPrinted>
  <dcterms:created xsi:type="dcterms:W3CDTF">2018-06-27T00:47:31Z</dcterms:created>
  <dcterms:modified xsi:type="dcterms:W3CDTF">2018-06-27T06:40:09Z</dcterms:modified>
</cp:coreProperties>
</file>